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5" r:id="rId9"/>
    <p:sldId id="267" r:id="rId10"/>
    <p:sldId id="271" r:id="rId11"/>
    <p:sldId id="272" r:id="rId12"/>
    <p:sldId id="273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2895" autoAdjust="0"/>
  </p:normalViewPr>
  <p:slideViewPr>
    <p:cSldViewPr>
      <p:cViewPr varScale="1">
        <p:scale>
          <a:sx n="68" d="100"/>
          <a:sy n="68" d="100"/>
        </p:scale>
        <p:origin x="-14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-214217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2474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 любимый город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949280"/>
            <a:ext cx="4660776" cy="1137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воспитатель: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Сердечникова С.В.</a:t>
            </a:r>
          </a:p>
        </p:txBody>
      </p:sp>
    </p:spTree>
    <p:extLst>
      <p:ext uri="{BB962C8B-B14F-4D97-AF65-F5344CB8AC3E}">
        <p14:creationId xmlns:p14="http://schemas.microsoft.com/office/powerpoint/2010/main" val="6715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детский сад находится на улице Валентины Терешковой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480720" cy="4896544"/>
          </a:xfrm>
        </p:spPr>
      </p:pic>
    </p:spTree>
    <p:extLst>
      <p:ext uri="{BB962C8B-B14F-4D97-AF65-F5344CB8AC3E}">
        <p14:creationId xmlns:p14="http://schemas.microsoft.com/office/powerpoint/2010/main" val="6435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этой же улице находится Дворец спорта «Звездный»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35162"/>
            <a:ext cx="7432505" cy="4518174"/>
          </a:xfrm>
        </p:spPr>
      </p:pic>
    </p:spTree>
    <p:extLst>
      <p:ext uri="{BB962C8B-B14F-4D97-AF65-F5344CB8AC3E}">
        <p14:creationId xmlns:p14="http://schemas.microsoft.com/office/powerpoint/2010/main" val="27747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наша река под названием «Воронеж»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743135" cy="4978266"/>
          </a:xfrm>
        </p:spPr>
      </p:pic>
    </p:spTree>
    <p:extLst>
      <p:ext uri="{BB962C8B-B14F-4D97-AF65-F5344CB8AC3E}">
        <p14:creationId xmlns:p14="http://schemas.microsoft.com/office/powerpoint/2010/main" val="34208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00" y="8416"/>
            <a:ext cx="9414600" cy="68495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нашем городе очень много красивых клумб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0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Липецка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528392" cy="4798613"/>
          </a:xfrm>
        </p:spPr>
      </p:pic>
    </p:spTree>
    <p:extLst>
      <p:ext uri="{BB962C8B-B14F-4D97-AF65-F5344CB8AC3E}">
        <p14:creationId xmlns:p14="http://schemas.microsoft.com/office/powerpoint/2010/main" val="37389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 Липецк относится к Липецкой области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48" y="1600200"/>
            <a:ext cx="3617304" cy="4708525"/>
          </a:xfrm>
        </p:spPr>
      </p:pic>
    </p:spTree>
    <p:extLst>
      <p:ext uri="{BB962C8B-B14F-4D97-AF65-F5344CB8AC3E}">
        <p14:creationId xmlns:p14="http://schemas.microsoft.com/office/powerpoint/2010/main" val="30780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Достопримечательности нашего города.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9770609" cy="6844001"/>
          </a:xfrm>
        </p:spPr>
      </p:pic>
    </p:spTree>
    <p:extLst>
      <p:ext uri="{BB962C8B-B14F-4D97-AF65-F5344CB8AC3E}">
        <p14:creationId xmlns:p14="http://schemas.microsoft.com/office/powerpoint/2010/main" val="39234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68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20"/>
            <a:ext cx="9166827" cy="6875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Любимое здание всех детей-это кукольный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9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842" cy="6858000"/>
          </a:xfrm>
        </p:spPr>
      </p:pic>
    </p:spTree>
    <p:extLst>
      <p:ext uri="{BB962C8B-B14F-4D97-AF65-F5344CB8AC3E}">
        <p14:creationId xmlns:p14="http://schemas.microsoft.com/office/powerpoint/2010/main" val="2957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8"/>
            <a:ext cx="9198636" cy="6867948"/>
          </a:xfrm>
        </p:spPr>
      </p:pic>
    </p:spTree>
    <p:extLst>
      <p:ext uri="{BB962C8B-B14F-4D97-AF65-F5344CB8AC3E}">
        <p14:creationId xmlns:p14="http://schemas.microsoft.com/office/powerpoint/2010/main" val="18681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57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Наш любимый город</vt:lpstr>
      <vt:lpstr>Герб Липецка</vt:lpstr>
      <vt:lpstr>Город Липецк относится к Липецкой области</vt:lpstr>
      <vt:lpstr>Достопримечательности нашего города.</vt:lpstr>
      <vt:lpstr>Презентация PowerPoint</vt:lpstr>
      <vt:lpstr>Презентация PowerPoint</vt:lpstr>
      <vt:lpstr>Любимое здание всех детей-это кукольный театр</vt:lpstr>
      <vt:lpstr>Презентация PowerPoint</vt:lpstr>
      <vt:lpstr>Презентация PowerPoint</vt:lpstr>
      <vt:lpstr>Наш детский сад находится на улице Валентины Терешковой</vt:lpstr>
      <vt:lpstr>На этой же улице находится Дворец спорта «Звездный»</vt:lpstr>
      <vt:lpstr>Это наша река под названием «Воронеж»</vt:lpstr>
      <vt:lpstr>В нашем городе очень много красивых клумб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2016-09-28T17:23:42Z</dcterms:created>
  <dcterms:modified xsi:type="dcterms:W3CDTF">2016-09-28T17:57:36Z</dcterms:modified>
</cp:coreProperties>
</file>