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ousova.ucoz.ua/_si/0/66460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35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elousova.ucoz.ua/_si/0/60778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elousova.ucoz.ua/_si/0/93377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3531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elousova.ucoz.ua/_si/0/16600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4" y="0"/>
            <a:ext cx="91226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elousova.ucoz.ua/_si/0/17588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elousova.ucoz.ua/_si/0/09618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elousova.ucoz.ua/_si/0/4069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elousova.ucoz.ua/_si/0/66839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lousova.ucoz.ua/_si/0/35236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elousova.ucoz.ua/_si/0/28480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elousova.ucoz.ua/_si/0/51547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elousova.ucoz.ua/_si/0/08937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elousova.ucoz.ua/_si/0/30435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elousova.ucoz.ua/_si/0/52064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2017-11-14T13:07:22Z</dcterms:created>
  <dcterms:modified xsi:type="dcterms:W3CDTF">2017-11-14T13:15:00Z</dcterms:modified>
</cp:coreProperties>
</file>