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63" r:id="rId3"/>
    <p:sldId id="261" r:id="rId4"/>
    <p:sldId id="267" r:id="rId5"/>
    <p:sldId id="272" r:id="rId6"/>
    <p:sldId id="262" r:id="rId7"/>
    <p:sldId id="280" r:id="rId8"/>
    <p:sldId id="281" r:id="rId9"/>
    <p:sldId id="282" r:id="rId10"/>
    <p:sldId id="283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2C8"/>
    <a:srgbClr val="0000CC"/>
    <a:srgbClr val="008000"/>
    <a:srgbClr val="00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>
        <p:scale>
          <a:sx n="50" d="100"/>
          <a:sy n="50" d="100"/>
        </p:scale>
        <p:origin x="-1118" y="-7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B28C0-1A11-4D8C-9D13-170532FD196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5F1B-41C3-40FE-B1BA-E68C8A803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01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332656"/>
            <a:ext cx="6696744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Трудовое воспитание детей раннего возраста»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1071546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Ручной и художественный труд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направлен на удовлетворение эстетических потребностей человека, развивает конструктивные и творческие способности детей.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ердце 1"/>
          <p:cNvSpPr/>
          <p:nvPr/>
        </p:nvSpPr>
        <p:spPr>
          <a:xfrm>
            <a:off x="7258000" y="608112"/>
            <a:ext cx="626368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4294820" y="3429000"/>
            <a:ext cx="421196" cy="31318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pandia.ru/text/81/126/images/img1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105149"/>
            <a:ext cx="41148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275856" y="2996952"/>
            <a:ext cx="5184576" cy="1584176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труд фото\12204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908720"/>
            <a:ext cx="74705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Дайте детям радость труда.</a:t>
            </a:r>
          </a:p>
          <a:p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Эту радость ему несут успех, осознание своей умелости и значимости выполняемой работы, возможность доставлять радость другим.» 		      В.А.Сухомлинский</a:t>
            </a:r>
            <a:endParaRPr lang="ru-RU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188640"/>
            <a:ext cx="662473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трудового воспитания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2060848"/>
            <a:ext cx="5256584" cy="3096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ребенка к труду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940152" y="148478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99288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трудового воспитания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3861048"/>
            <a:ext cx="43204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с трудом взрослых, воспитание уважения к  труженику и  результатам его труда, стремление оказывать посильную помощь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33843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трудовым умениям и навыкам, их дальнейшее совершенствование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36912"/>
            <a:ext cx="32186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 интереса к труду, трудолюбия, ответственности, самостоятельности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5229200"/>
            <a:ext cx="504056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взаимоотношений и  приобретение социального опыта взаимодействия (воспитание общественно- направленных мотивов труда, умений трудиться в коллективе и для коллектива)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635896" y="126876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960" y="1412776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44208" y="1412776"/>
            <a:ext cx="1152128" cy="36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04048" y="1412776"/>
            <a:ext cx="57606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рина\Desktop\труд фото\12204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1988840"/>
            <a:ext cx="590465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организации</a:t>
            </a:r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труда детей</a:t>
            </a:r>
            <a:endParaRPr lang="ru-RU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057800"/>
            <a:ext cx="35283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в группе трудовой атмосферы, постоянной занятости, стремление  к полезным делам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59624" y="404664"/>
            <a:ext cx="33843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Систематическое включение каждого ребенка в труд на правах партнера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68463" y="5022012"/>
            <a:ext cx="3275537" cy="183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 нагрузки, состояния здоровья , интересов, способностей ребенка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259632" y="3429000"/>
            <a:ext cx="31683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мотивации  трудовой деятельности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476672"/>
            <a:ext cx="309634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эмоционально-положительной обстановки в процессе труда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04048" y="3429000"/>
            <a:ext cx="30963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заинтересованности педагога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131840" y="188640"/>
            <a:ext cx="26425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 оборудования для труда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347864" y="4509120"/>
            <a:ext cx="249857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Поощрения в процессе и по результатам труда 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452320" y="3356992"/>
            <a:ext cx="86409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899592" y="3356992"/>
            <a:ext cx="1008112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572000" y="112474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652120" y="162880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2987824" y="162880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4067944" y="342900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076056" y="342900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716016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88024" y="1700808"/>
            <a:ext cx="2088232" cy="17784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труда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4008" y="0"/>
            <a:ext cx="2376264" cy="1628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Само-</a:t>
            </a:r>
          </a:p>
          <a:p>
            <a:pPr algn="ctr"/>
            <a:r>
              <a:rPr lang="ru-RU" dirty="0" smtClean="0"/>
              <a:t>обслуживание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948264" y="1772816"/>
            <a:ext cx="2195736" cy="14904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Хозяйственно-бытовой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788024" y="3573016"/>
            <a:ext cx="2232248" cy="1800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 в природе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555776" y="1772816"/>
            <a:ext cx="2210544" cy="15624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Ручной  и художеств. труд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785794"/>
            <a:ext cx="6357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это труд ребенка, направленный на обслуживание самого себя (одевание, раздевание, прием пищи, игрушек, санитарно-гигиенические процедуры и т.д.)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/>
          <p:cNvSpPr/>
          <p:nvPr/>
        </p:nvSpPr>
        <p:spPr>
          <a:xfrm>
            <a:off x="3643306" y="5429264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2 3"/>
          <p:cNvSpPr/>
          <p:nvPr/>
        </p:nvSpPr>
        <p:spPr>
          <a:xfrm>
            <a:off x="7308304" y="3908468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1214414" y="5357826"/>
            <a:ext cx="792088" cy="75608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8100392" y="1828832"/>
            <a:ext cx="725736" cy="7558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pandia.ru/text/81/489/images/img9_67.jpg"/>
          <p:cNvPicPr>
            <a:picLocks noChangeAspect="1" noChangeArrowheads="1"/>
          </p:cNvPicPr>
          <p:nvPr/>
        </p:nvPicPr>
        <p:blipFill>
          <a:blip r:embed="rId3" cstate="print"/>
          <a:srcRect t="4194"/>
          <a:stretch>
            <a:fillRect/>
          </a:stretch>
        </p:blipFill>
        <p:spPr bwMode="auto">
          <a:xfrm>
            <a:off x="2000233" y="2928934"/>
            <a:ext cx="5172298" cy="381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1214422"/>
            <a:ext cx="7072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Хозяйственно- бытовой труд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направлен на  обслуживание коллектива, поддержание чистоты и порядка в помещении и  участке, помощь взрослым в организации режимных моментов.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mamietitine.m.a.pic.centerblog.net/41062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3628690" cy="3515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1071546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 в природе-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уход за растениями,  выращивание овощей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огороде и растений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в уголке природы, цветнике, 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участка.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xn----jtbifbhs7a2b.xn--p1ai/_nw/24/285701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631" y="3500438"/>
            <a:ext cx="5845507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276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102</cp:revision>
  <dcterms:created xsi:type="dcterms:W3CDTF">2013-03-17T20:31:18Z</dcterms:created>
  <dcterms:modified xsi:type="dcterms:W3CDTF">2020-03-24T11:29:51Z</dcterms:modified>
</cp:coreProperties>
</file>