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4" r:id="rId2"/>
    <p:sldId id="275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3" r:id="rId11"/>
    <p:sldId id="267" r:id="rId12"/>
    <p:sldId id="265" r:id="rId13"/>
    <p:sldId id="270" r:id="rId14"/>
    <p:sldId id="266" r:id="rId15"/>
    <p:sldId id="272" r:id="rId16"/>
    <p:sldId id="273" r:id="rId17"/>
    <p:sldId id="271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-2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Формирование культурно-гигиенических навыков у детей дошкольного возраста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86874" cy="621510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4293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1436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607223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5" cy="621510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0"/>
            <a:ext cx="6500858" cy="671514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6" cy="607223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14290"/>
            <a:ext cx="8429684" cy="614366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паси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7" cy="628654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мообслужива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5" cy="635798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14290"/>
            <a:ext cx="8286808" cy="59118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1"/>
            <a:ext cx="8429684" cy="63579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285728"/>
            <a:ext cx="8358246" cy="58404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5" cy="60007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01121" cy="621510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14290"/>
            <a:ext cx="6500858" cy="66217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358245" cy="614366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7</Words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Формирование культурно-гигиенических навыков у детей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стационарное учреждение социального обслуживания Калининградской области «Детский дом-интернат для умственно отсталых детей «Маленькая страна»               Конспект открытого занятия по формированию навыков самообслуживания Тема: «Научим куклу Таню и её друзей умываться»           Воспитатель: Смирнова Н.В.       п. Крылово 2017г.</dc:title>
  <dc:creator>пк</dc:creator>
  <cp:lastModifiedBy>user</cp:lastModifiedBy>
  <cp:revision>21</cp:revision>
  <dcterms:created xsi:type="dcterms:W3CDTF">2017-09-21T21:01:51Z</dcterms:created>
  <dcterms:modified xsi:type="dcterms:W3CDTF">2020-03-24T11:42:13Z</dcterms:modified>
</cp:coreProperties>
</file>